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2"/>
    <p:restoredTop sz="93856"/>
  </p:normalViewPr>
  <p:slideViewPr>
    <p:cSldViewPr snapToGrid="0" snapToObjects="1">
      <p:cViewPr>
        <p:scale>
          <a:sx n="100" d="100"/>
          <a:sy n="100" d="100"/>
        </p:scale>
        <p:origin x="140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47656-6FDB-144C-9B2D-45F60651761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FB0EC-BC48-F541-B338-28FEEA31D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443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FB0EC-BC48-F541-B338-28FEEA31DE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26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FB0EC-BC48-F541-B338-28FEEA31DE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384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88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96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6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77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07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4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38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1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48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72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8A3B-21EB-FE45-BF9C-6EC4CEBE5E4E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74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0401" y="2880801"/>
            <a:ext cx="1855279" cy="1236852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>
            <a:off x="7396720" y="3258596"/>
            <a:ext cx="401052" cy="4812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4864065" y="3258596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</a:t>
            </a:r>
            <a:r>
              <a:rPr lang="en-US" sz="1400" dirty="0" err="1" smtClean="0">
                <a:solidFill>
                  <a:sysClr val="windowText" lastClr="000000"/>
                </a:solidFill>
              </a:rPr>
              <a:t>pcap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990755" y="2040628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290214" y="3588651"/>
            <a:ext cx="820793" cy="1205215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2853595" y="1900174"/>
            <a:ext cx="274320" cy="2743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 anchorCtr="1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3069878" y="2315718"/>
            <a:ext cx="1261872" cy="1037022"/>
            <a:chOff x="2441873" y="477343"/>
            <a:chExt cx="1261464" cy="10370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599489" y="640837"/>
              <a:ext cx="947033" cy="710275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441873" y="804090"/>
              <a:ext cx="947033" cy="710275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756304" y="477343"/>
              <a:ext cx="947033" cy="710275"/>
            </a:xfrm>
            <a:prstGeom prst="rect">
              <a:avLst/>
            </a:prstGeom>
          </p:spPr>
        </p:pic>
      </p:grpSp>
      <p:sp>
        <p:nvSpPr>
          <p:cNvPr id="53" name="TextBox 52"/>
          <p:cNvSpPr txBox="1"/>
          <p:nvPr/>
        </p:nvSpPr>
        <p:spPr>
          <a:xfrm>
            <a:off x="2708005" y="2045681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Passive scan</a:t>
            </a:r>
            <a:endParaRPr lang="en-US" dirty="0"/>
          </a:p>
        </p:txBody>
      </p:sp>
      <p:grpSp>
        <p:nvGrpSpPr>
          <p:cNvPr id="102" name="Group 101"/>
          <p:cNvGrpSpPr/>
          <p:nvPr/>
        </p:nvGrpSpPr>
        <p:grpSpPr>
          <a:xfrm>
            <a:off x="203809" y="2291834"/>
            <a:ext cx="1985211" cy="2421190"/>
            <a:chOff x="20077" y="700626"/>
            <a:chExt cx="1985211" cy="2421190"/>
          </a:xfrm>
        </p:grpSpPr>
        <p:grpSp>
          <p:nvGrpSpPr>
            <p:cNvPr id="24" name="Group 23"/>
            <p:cNvGrpSpPr/>
            <p:nvPr/>
          </p:nvGrpSpPr>
          <p:grpSpPr>
            <a:xfrm>
              <a:off x="20077" y="2167118"/>
              <a:ext cx="1985211" cy="954698"/>
              <a:chOff x="-14866" y="2167118"/>
              <a:chExt cx="1985211" cy="954698"/>
            </a:xfrm>
          </p:grpSpPr>
          <p:sp>
            <p:nvSpPr>
              <p:cNvPr id="59" name="Cloud 58"/>
              <p:cNvSpPr/>
              <p:nvPr/>
            </p:nvSpPr>
            <p:spPr>
              <a:xfrm>
                <a:off x="101627" y="2167118"/>
                <a:ext cx="1752225" cy="954698"/>
              </a:xfrm>
              <a:prstGeom prst="clou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-14866" y="2354192"/>
                <a:ext cx="1985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 smtClean="0"/>
                  <a:t>WiFi</a:t>
                </a:r>
                <a:r>
                  <a:rPr lang="en-US" dirty="0" smtClean="0"/>
                  <a:t> Devices</a:t>
                </a:r>
                <a:endParaRPr lang="en-US" dirty="0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20077" y="700626"/>
              <a:ext cx="1985211" cy="954698"/>
              <a:chOff x="55020" y="700626"/>
              <a:chExt cx="1985211" cy="954698"/>
            </a:xfrm>
          </p:grpSpPr>
          <p:sp>
            <p:nvSpPr>
              <p:cNvPr id="14" name="Cloud 13"/>
              <p:cNvSpPr/>
              <p:nvPr/>
            </p:nvSpPr>
            <p:spPr>
              <a:xfrm>
                <a:off x="171513" y="700626"/>
                <a:ext cx="1752225" cy="954698"/>
              </a:xfrm>
              <a:prstGeom prst="clou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5020" y="894301"/>
                <a:ext cx="1985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BTLE Devices</a:t>
                </a:r>
                <a:endParaRPr lang="en-US" dirty="0"/>
              </a:p>
            </p:txBody>
          </p:sp>
        </p:grpSp>
      </p:grpSp>
      <p:grpSp>
        <p:nvGrpSpPr>
          <p:cNvPr id="28" name="Group 27"/>
          <p:cNvGrpSpPr/>
          <p:nvPr/>
        </p:nvGrpSpPr>
        <p:grpSpPr>
          <a:xfrm>
            <a:off x="1215609" y="2816629"/>
            <a:ext cx="1371600" cy="1371600"/>
            <a:chOff x="1258763" y="1235559"/>
            <a:chExt cx="1371600" cy="1371600"/>
          </a:xfrm>
        </p:grpSpPr>
        <p:sp>
          <p:nvSpPr>
            <p:cNvPr id="26" name="Arc 25"/>
            <p:cNvSpPr/>
            <p:nvPr/>
          </p:nvSpPr>
          <p:spPr>
            <a:xfrm rot="8100000" flipH="1">
              <a:off x="1258763" y="1235559"/>
              <a:ext cx="1371600" cy="1371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Arc 66"/>
            <p:cNvSpPr/>
            <p:nvPr/>
          </p:nvSpPr>
          <p:spPr>
            <a:xfrm rot="8100000" flipH="1">
              <a:off x="1390916" y="1349859"/>
              <a:ext cx="1143000" cy="11430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Arc 67"/>
            <p:cNvSpPr/>
            <p:nvPr/>
          </p:nvSpPr>
          <p:spPr>
            <a:xfrm rot="8100000" flipH="1">
              <a:off x="1523013" y="1464159"/>
              <a:ext cx="914400" cy="9144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Arc 68"/>
            <p:cNvSpPr/>
            <p:nvPr/>
          </p:nvSpPr>
          <p:spPr>
            <a:xfrm rot="8100000" flipH="1">
              <a:off x="1667659" y="1578459"/>
              <a:ext cx="685800" cy="6858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Arc 70"/>
            <p:cNvSpPr/>
            <p:nvPr/>
          </p:nvSpPr>
          <p:spPr>
            <a:xfrm rot="8100000" flipH="1">
              <a:off x="1820869" y="1692759"/>
              <a:ext cx="457200" cy="4572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Arc 72"/>
            <p:cNvSpPr/>
            <p:nvPr/>
          </p:nvSpPr>
          <p:spPr>
            <a:xfrm rot="8100000" flipH="1">
              <a:off x="1974915" y="1807059"/>
              <a:ext cx="228600" cy="228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049469" y="1875669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>
            <a:endCxn id="58" idx="1"/>
          </p:cNvCxnSpPr>
          <p:nvPr/>
        </p:nvCxnSpPr>
        <p:spPr>
          <a:xfrm>
            <a:off x="4417963" y="2953206"/>
            <a:ext cx="446102" cy="5460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58" idx="1"/>
          </p:cNvCxnSpPr>
          <p:nvPr/>
        </p:nvCxnSpPr>
        <p:spPr>
          <a:xfrm flipV="1">
            <a:off x="4410466" y="3499228"/>
            <a:ext cx="453599" cy="5460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5265117" y="3499227"/>
            <a:ext cx="35793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336329" y="2045681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Parse traffic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97998" y="2944768"/>
            <a:ext cx="1261872" cy="1108918"/>
          </a:xfrm>
          <a:prstGeom prst="rect">
            <a:avLst/>
          </a:prstGeom>
        </p:spPr>
      </p:pic>
      <p:sp>
        <p:nvSpPr>
          <p:cNvPr id="78" name="Rectangle 77"/>
          <p:cNvSpPr/>
          <p:nvPr/>
        </p:nvSpPr>
        <p:spPr>
          <a:xfrm>
            <a:off x="5619079" y="2040628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5486123" y="1920923"/>
            <a:ext cx="274320" cy="2743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1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V="1">
            <a:off x="7038789" y="3499227"/>
            <a:ext cx="35793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799678" y="3499227"/>
            <a:ext cx="35793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/>
          <p:cNvGrpSpPr/>
          <p:nvPr/>
        </p:nvGrpSpPr>
        <p:grpSpPr>
          <a:xfrm>
            <a:off x="7864951" y="1920923"/>
            <a:ext cx="1985211" cy="3036904"/>
            <a:chOff x="7681219" y="329715"/>
            <a:chExt cx="1985211" cy="3036904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42888" y="1419044"/>
              <a:ext cx="1261872" cy="977951"/>
            </a:xfrm>
            <a:prstGeom prst="rect">
              <a:avLst/>
            </a:prstGeom>
          </p:spPr>
        </p:pic>
        <p:sp>
          <p:nvSpPr>
            <p:cNvPr id="94" name="TextBox 93"/>
            <p:cNvSpPr txBox="1"/>
            <p:nvPr/>
          </p:nvSpPr>
          <p:spPr>
            <a:xfrm>
              <a:off x="7681219" y="476183"/>
              <a:ext cx="19852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Import,</a:t>
              </a:r>
            </a:p>
            <a:p>
              <a:pPr algn="ctr"/>
              <a:r>
                <a:rPr lang="en-US" dirty="0" smtClean="0"/>
                <a:t>Tidy,</a:t>
              </a:r>
            </a:p>
            <a:p>
              <a:pPr algn="ctr"/>
              <a:r>
                <a:rPr lang="en-US" dirty="0" smtClean="0"/>
                <a:t>Visualize data</a:t>
              </a:r>
              <a:endParaRPr lang="en-US" dirty="0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7963969" y="449420"/>
              <a:ext cx="1419711" cy="29171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>
              <a:off x="7831013" y="329715"/>
              <a:ext cx="274320" cy="2743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1"/>
            <a:lstStyle/>
            <a:p>
              <a:pPr algn="ctr"/>
              <a:r>
                <a:rPr lang="en-US" dirty="0" smtClean="0"/>
                <a:t>3</a:t>
              </a:r>
              <a:endParaRPr lang="en-US" dirty="0"/>
            </a:p>
          </p:txBody>
        </p:sp>
      </p:grpSp>
      <p:cxnSp>
        <p:nvCxnSpPr>
          <p:cNvPr id="146" name="Straight Arrow Connector 145"/>
          <p:cNvCxnSpPr/>
          <p:nvPr/>
        </p:nvCxnSpPr>
        <p:spPr>
          <a:xfrm flipV="1">
            <a:off x="9567411" y="3499227"/>
            <a:ext cx="35793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9915435" y="2436723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51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68775" y="2880801"/>
            <a:ext cx="1855279" cy="1236852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 flipH="1">
            <a:off x="4306683" y="3258596"/>
            <a:ext cx="401052" cy="4812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 flipH="1">
            <a:off x="6839338" y="3258596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</a:t>
            </a:r>
            <a:r>
              <a:rPr lang="en-US" sz="1400" dirty="0" err="1" smtClean="0">
                <a:solidFill>
                  <a:sysClr val="windowText" lastClr="000000"/>
                </a:solidFill>
              </a:rPr>
              <a:t>pcap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 flipH="1">
            <a:off x="7693989" y="2040628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3448" y="3588651"/>
            <a:ext cx="820793" cy="1205215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 flipH="1">
            <a:off x="8976540" y="1900174"/>
            <a:ext cx="274320" cy="2743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 anchorCtr="1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 flipH="1">
            <a:off x="7772705" y="2315718"/>
            <a:ext cx="1261872" cy="1037022"/>
            <a:chOff x="2441873" y="477343"/>
            <a:chExt cx="1261464" cy="10370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599489" y="640837"/>
              <a:ext cx="947033" cy="710275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441873" y="804090"/>
              <a:ext cx="947033" cy="710275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756304" y="477343"/>
              <a:ext cx="947033" cy="710275"/>
            </a:xfrm>
            <a:prstGeom prst="rect">
              <a:avLst/>
            </a:prstGeom>
          </p:spPr>
        </p:pic>
      </p:grpSp>
      <p:sp>
        <p:nvSpPr>
          <p:cNvPr id="53" name="TextBox 52"/>
          <p:cNvSpPr txBox="1"/>
          <p:nvPr/>
        </p:nvSpPr>
        <p:spPr>
          <a:xfrm flipH="1">
            <a:off x="7411239" y="2045681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Passive scan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 flipH="1">
            <a:off x="9517246" y="2291834"/>
            <a:ext cx="2383400" cy="2421190"/>
            <a:chOff x="203809" y="2291834"/>
            <a:chExt cx="2383400" cy="2421190"/>
          </a:xfrm>
        </p:grpSpPr>
        <p:grpSp>
          <p:nvGrpSpPr>
            <p:cNvPr id="102" name="Group 101"/>
            <p:cNvGrpSpPr/>
            <p:nvPr/>
          </p:nvGrpSpPr>
          <p:grpSpPr>
            <a:xfrm>
              <a:off x="203809" y="2291834"/>
              <a:ext cx="1985211" cy="2421190"/>
              <a:chOff x="20077" y="700626"/>
              <a:chExt cx="1985211" cy="242119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20077" y="2167118"/>
                <a:ext cx="1985211" cy="954698"/>
                <a:chOff x="-14866" y="2167118"/>
                <a:chExt cx="1985211" cy="954698"/>
              </a:xfrm>
            </p:grpSpPr>
            <p:sp>
              <p:nvSpPr>
                <p:cNvPr id="59" name="Cloud 58"/>
                <p:cNvSpPr/>
                <p:nvPr/>
              </p:nvSpPr>
              <p:spPr>
                <a:xfrm>
                  <a:off x="101627" y="2167118"/>
                  <a:ext cx="1752225" cy="954698"/>
                </a:xfrm>
                <a:prstGeom prst="cloud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-14866" y="2354192"/>
                  <a:ext cx="198521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err="1" smtClean="0"/>
                    <a:t>WiFi</a:t>
                  </a:r>
                  <a:r>
                    <a:rPr lang="en-US" dirty="0" smtClean="0"/>
                    <a:t> Devices</a:t>
                  </a:r>
                  <a:endParaRPr lang="en-US" dirty="0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20077" y="700626"/>
                <a:ext cx="1985211" cy="954698"/>
                <a:chOff x="55020" y="700626"/>
                <a:chExt cx="1985211" cy="954698"/>
              </a:xfrm>
            </p:grpSpPr>
            <p:sp>
              <p:nvSpPr>
                <p:cNvPr id="14" name="Cloud 13"/>
                <p:cNvSpPr/>
                <p:nvPr/>
              </p:nvSpPr>
              <p:spPr>
                <a:xfrm>
                  <a:off x="171513" y="700626"/>
                  <a:ext cx="1752225" cy="954698"/>
                </a:xfrm>
                <a:prstGeom prst="cloud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55020" y="894301"/>
                  <a:ext cx="198521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BTLE Devices</a:t>
                  </a:r>
                  <a:endParaRPr lang="en-US" dirty="0"/>
                </a:p>
              </p:txBody>
            </p:sp>
          </p:grpSp>
        </p:grpSp>
        <p:grpSp>
          <p:nvGrpSpPr>
            <p:cNvPr id="28" name="Group 27"/>
            <p:cNvGrpSpPr/>
            <p:nvPr/>
          </p:nvGrpSpPr>
          <p:grpSpPr>
            <a:xfrm>
              <a:off x="1215609" y="2816629"/>
              <a:ext cx="1371600" cy="1371600"/>
              <a:chOff x="1258763" y="1235559"/>
              <a:chExt cx="1371600" cy="1371600"/>
            </a:xfrm>
          </p:grpSpPr>
          <p:sp>
            <p:nvSpPr>
              <p:cNvPr id="26" name="Arc 25"/>
              <p:cNvSpPr/>
              <p:nvPr/>
            </p:nvSpPr>
            <p:spPr>
              <a:xfrm rot="8100000" flipH="1">
                <a:off x="1258763" y="1235559"/>
                <a:ext cx="1371600" cy="13716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Arc 66"/>
              <p:cNvSpPr/>
              <p:nvPr/>
            </p:nvSpPr>
            <p:spPr>
              <a:xfrm rot="8100000" flipH="1">
                <a:off x="1390916" y="1349859"/>
                <a:ext cx="1143000" cy="11430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Arc 67"/>
              <p:cNvSpPr/>
              <p:nvPr/>
            </p:nvSpPr>
            <p:spPr>
              <a:xfrm rot="8100000" flipH="1">
                <a:off x="1523013" y="1464159"/>
                <a:ext cx="914400" cy="9144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Arc 68"/>
              <p:cNvSpPr/>
              <p:nvPr/>
            </p:nvSpPr>
            <p:spPr>
              <a:xfrm rot="8100000" flipH="1">
                <a:off x="1667659" y="1578459"/>
                <a:ext cx="685800" cy="6858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Arc 70"/>
              <p:cNvSpPr/>
              <p:nvPr/>
            </p:nvSpPr>
            <p:spPr>
              <a:xfrm rot="8100000" flipH="1">
                <a:off x="1820869" y="1692759"/>
                <a:ext cx="457200" cy="4572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Arc 72"/>
              <p:cNvSpPr/>
              <p:nvPr/>
            </p:nvSpPr>
            <p:spPr>
              <a:xfrm rot="8100000" flipH="1">
                <a:off x="1974915" y="1807059"/>
                <a:ext cx="228600" cy="2286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2049469" y="187566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5" name="Straight Arrow Connector 34"/>
          <p:cNvCxnSpPr>
            <a:endCxn id="58" idx="1"/>
          </p:cNvCxnSpPr>
          <p:nvPr/>
        </p:nvCxnSpPr>
        <p:spPr>
          <a:xfrm flipH="1">
            <a:off x="7240390" y="2953206"/>
            <a:ext cx="446102" cy="5460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58" idx="1"/>
          </p:cNvCxnSpPr>
          <p:nvPr/>
        </p:nvCxnSpPr>
        <p:spPr>
          <a:xfrm flipH="1" flipV="1">
            <a:off x="7240390" y="3499228"/>
            <a:ext cx="453599" cy="5460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6481407" y="3499227"/>
            <a:ext cx="35793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 flipH="1">
            <a:off x="4782915" y="2045681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Parse traffic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44585" y="2944768"/>
            <a:ext cx="1261872" cy="1108918"/>
          </a:xfrm>
          <a:prstGeom prst="rect">
            <a:avLst/>
          </a:prstGeom>
        </p:spPr>
      </p:pic>
      <p:sp>
        <p:nvSpPr>
          <p:cNvPr id="78" name="Rectangle 77"/>
          <p:cNvSpPr/>
          <p:nvPr/>
        </p:nvSpPr>
        <p:spPr>
          <a:xfrm flipH="1">
            <a:off x="5065665" y="2040628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 flipH="1">
            <a:off x="6344012" y="1920923"/>
            <a:ext cx="274320" cy="2743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1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H="1" flipV="1">
            <a:off x="4707735" y="3499227"/>
            <a:ext cx="35793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 flipV="1">
            <a:off x="3946846" y="3499227"/>
            <a:ext cx="35793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/>
          <p:cNvGrpSpPr/>
          <p:nvPr/>
        </p:nvGrpSpPr>
        <p:grpSpPr>
          <a:xfrm flipH="1">
            <a:off x="2254293" y="1920923"/>
            <a:ext cx="1985211" cy="3036904"/>
            <a:chOff x="7681219" y="329715"/>
            <a:chExt cx="1985211" cy="3036904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flipH="1">
              <a:off x="8042888" y="1419044"/>
              <a:ext cx="1261872" cy="977951"/>
            </a:xfrm>
            <a:prstGeom prst="rect">
              <a:avLst/>
            </a:prstGeom>
          </p:spPr>
        </p:pic>
        <p:sp>
          <p:nvSpPr>
            <p:cNvPr id="94" name="TextBox 93"/>
            <p:cNvSpPr txBox="1"/>
            <p:nvPr/>
          </p:nvSpPr>
          <p:spPr>
            <a:xfrm>
              <a:off x="7681219" y="476183"/>
              <a:ext cx="19852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Import,</a:t>
              </a:r>
            </a:p>
            <a:p>
              <a:pPr algn="ctr"/>
              <a:r>
                <a:rPr lang="en-US" dirty="0" smtClean="0"/>
                <a:t>Tidy,</a:t>
              </a:r>
            </a:p>
            <a:p>
              <a:pPr algn="ctr"/>
              <a:r>
                <a:rPr lang="en-US" dirty="0" smtClean="0"/>
                <a:t>Visualize data</a:t>
              </a:r>
              <a:endParaRPr lang="en-US" dirty="0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7963969" y="449420"/>
              <a:ext cx="1419711" cy="29171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>
              <a:off x="7831013" y="329715"/>
              <a:ext cx="274320" cy="2743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 anchorCtr="1"/>
            <a:lstStyle/>
            <a:p>
              <a:pPr algn="ctr"/>
              <a:r>
                <a:rPr lang="en-US" dirty="0" smtClean="0"/>
                <a:t>3</a:t>
              </a:r>
              <a:endParaRPr lang="en-US" dirty="0"/>
            </a:p>
          </p:txBody>
        </p:sp>
      </p:grpSp>
      <p:cxnSp>
        <p:nvCxnSpPr>
          <p:cNvPr id="146" name="Straight Arrow Connector 145"/>
          <p:cNvCxnSpPr/>
          <p:nvPr/>
        </p:nvCxnSpPr>
        <p:spPr>
          <a:xfrm flipH="1" flipV="1">
            <a:off x="2179113" y="3499227"/>
            <a:ext cx="35793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 flipH="1">
            <a:off x="203809" y="2436723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72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1676</TotalTime>
  <Words>46</Words>
  <Application>Microsoft Macintosh PowerPoint</Application>
  <PresentationFormat>Widescreen</PresentationFormat>
  <Paragraphs>28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</cp:revision>
  <cp:lastPrinted>2017-08-14T15:35:45Z</cp:lastPrinted>
  <dcterms:created xsi:type="dcterms:W3CDTF">2017-07-24T20:37:47Z</dcterms:created>
  <dcterms:modified xsi:type="dcterms:W3CDTF">2017-08-16T00:22:15Z</dcterms:modified>
</cp:coreProperties>
</file>

<file path=docProps/thumbnail.jpeg>
</file>